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handoutMasterIdLst>
    <p:handoutMasterId r:id="rId120"/>
  </p:handoutMasterIdLst>
  <p:sldIdLst>
    <p:sldId id="267" r:id="rId2"/>
    <p:sldId id="273" r:id="rId3"/>
    <p:sldId id="281" r:id="rId4"/>
    <p:sldId id="282" r:id="rId5"/>
    <p:sldId id="283" r:id="rId6"/>
    <p:sldId id="285" r:id="rId7"/>
    <p:sldId id="284" r:id="rId8"/>
    <p:sldId id="286" r:id="rId9"/>
    <p:sldId id="287" r:id="rId10"/>
    <p:sldId id="288" r:id="rId11"/>
    <p:sldId id="289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55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76" r:id="rId98"/>
    <p:sldId id="377" r:id="rId99"/>
    <p:sldId id="378" r:id="rId100"/>
    <p:sldId id="379" r:id="rId101"/>
    <p:sldId id="380" r:id="rId102"/>
    <p:sldId id="381" r:id="rId103"/>
    <p:sldId id="382" r:id="rId104"/>
    <p:sldId id="383" r:id="rId105"/>
    <p:sldId id="384" r:id="rId106"/>
    <p:sldId id="385" r:id="rId107"/>
    <p:sldId id="386" r:id="rId108"/>
    <p:sldId id="387" r:id="rId109"/>
    <p:sldId id="388" r:id="rId110"/>
    <p:sldId id="389" r:id="rId111"/>
    <p:sldId id="390" r:id="rId112"/>
    <p:sldId id="391" r:id="rId113"/>
    <p:sldId id="392" r:id="rId114"/>
    <p:sldId id="393" r:id="rId115"/>
    <p:sldId id="394" r:id="rId116"/>
    <p:sldId id="395" r:id="rId117"/>
    <p:sldId id="280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7/1/2023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7/1/2023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7/1/2023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7/1/2023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7/1/2023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7/1/2023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7/1/2023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7/1/2023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 Factor App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3CCE9-A9FD-2554-AB1C-A5B7946C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8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3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43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26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30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91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0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75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74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96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5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D6168-62CA-5343-47CC-058299636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0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74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1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0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55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72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46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1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with Caption Layout</a:t>
            </a:r>
          </a:p>
        </p:txBody>
      </p:sp>
      <p:pic>
        <p:nvPicPr>
          <p:cNvPr id="5" name="Picture Placeholder 4" descr="A toddler and a young girl holding hands on beach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186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92963-9820-77F4-66D3-1207089C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FB189-5AD5-4F54-D619-567526FE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25398-60C2-2752-4427-2FCE0138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7C45D-9A35-FB1A-3690-9B55AF7C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5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E525E-4681-9319-991B-E1119A722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4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ADCE7-3BF4-7E40-E1AD-DB4E2343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2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0D3FE-3E88-A0E5-3E96-657384AD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62607-5AF7-E3E9-ADB3-D0CC9E57A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0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B6E78-283B-5C4D-3830-FB1E5BC1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790C9-3653-A6A7-D598-F719D5DC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20B98-7EC5-2D69-4277-0A4B6C210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447D6-0CB9-F3DE-11F0-76B1D35DA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6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039FD-E83A-B252-CE89-94EC8F7C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F8279-CE42-F313-2F33-FD1600D39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BC04F-B8DE-F3A7-543E-4396B1C4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A83DC-CA8C-E938-BBB2-010708D9C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9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C5789-91C9-B45A-A014-C03DCF3F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8DFCA-C5BC-21D9-434D-1232C2C7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916C7-C1F4-D270-E441-1AFDA5BC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7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29022C-D7CF-E2EC-D119-752D1B722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7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27A91D-A39B-B780-064D-B3777C8E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5C9CD-5215-E198-F145-5312F1BC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9D6C-8675-3C88-2856-93B1198F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E7B26-73EB-2164-5731-3DAD80B0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0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CA078-3D49-580E-F153-A525E61D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1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A9BB8-366F-ECED-01F6-1FBF16B36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7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9A0E08-8F9D-58B3-CDB4-7CB5C242D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9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B5578-1AFF-0D28-9199-348996FE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C25FF-4475-3E3D-A62B-F952F7B3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6AF16-4BA3-E77B-3CF1-A7C7403AC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9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7C976-AB42-6AE4-FDB4-FFDF84B7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1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E56EB-4165-6A9F-93D4-7F6BB35E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9353B9-255E-6748-B57E-F6B652F9B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2DE76-7ED4-6F6E-4109-84C5F889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21B7B-57C0-9E47-6699-BCDA8008A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7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B8457B-ACD9-DAF0-7E51-9BFDFEAB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A943F-D13C-D098-49BE-96433110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2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BA68B3-5CE2-FD7A-DAF8-BE6626C23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B1298-AB65-E5FD-6E82-AE7A84FA4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2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70C8A-4224-130E-617B-3E0B22C6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5E641-A54D-7521-B313-E2C55A83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4A554-B4D5-45C4-94F8-54540579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483E-628A-FD02-6162-52747CDA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E846F-01E7-D4B1-064B-9F7BC123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35E77-D2B4-24FD-BBD0-5D6BA8CC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4454E-8CA9-27B7-7E4D-4ED3E751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5573A-DFD2-B1AF-FE47-5712EFCD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D50A9-0571-2340-41B7-5EF7506C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8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B95B5-9A57-35D3-3F07-3A8A62FEC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8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68756-B7D0-834F-C56B-D59F5608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F94E3-1477-8F8F-1AF1-98A77DC1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6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69147-EC25-0402-2D0C-58FCCC7F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09F14-365F-CE0E-0B58-7DBB3EA78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6E44A-88B5-B4D7-BC6E-F8CCF070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9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86E81-BA30-60DD-1F93-7BE47863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7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25A3A-1DC2-5B6A-61DA-52FA8C93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3829C-8BDB-5C19-7162-658AC07D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C1F3A-8425-43BC-A603-F10AE215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1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4C967-D97B-AA0E-CE75-0E548445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44AD2-6C4E-2D0B-8ED3-AD95BADD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DBAA8-776B-9287-C217-79129234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3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46D43-E515-31CC-089E-FA157337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7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0EE982-6EE1-C8DB-6960-CE2CB134F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5DDB2-C7DF-E2A2-EFAF-3BAC80FB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2BC26-B3D4-A41E-720E-80107F78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0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BB7D8-9801-3652-2B9D-95C52DB2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2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72403-4890-9364-E0B2-9C3E8FEC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5C2BC-E84C-4809-AC4F-D572A6A0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3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AF295-8D30-6FE6-2FFA-A56C1352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F7B13-FEC5-0E9E-A257-4B3029C8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2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DECA1-C752-6E66-A96E-B4B1A21E0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2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7B233-F0F8-9878-0FF9-0139750C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40E93-8ECB-B68E-1CCF-F4177F31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CA37F-3580-6E4B-12E7-C5F48CBA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507E21-64E2-7C72-DA42-2BB0B30D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B6CF6F-29FD-1CA5-F6EC-F75A37A2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3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03B61-CE6E-5453-4D69-CDC72A31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6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61287-78C1-B35B-40D6-CD760905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4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5A6EB-35E2-1ACC-CA9C-4A6D5B87D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3F48C-CED3-42CF-2B75-E7339954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5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CD9E6-45AD-19E3-4CF3-545E05B2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57E3E-8872-F76F-3963-DF57C86A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88676-B7D5-943C-EE9D-1E02CD3E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0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FF137-8FA8-17EC-ACA8-A0C7DBB9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9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25421-C2DC-B46E-2E3C-73EBA94EB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712FA-F040-4B42-CEBC-4F8FB8AB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5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04A1F-7FED-A1BB-BB81-FF9E70D7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3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29A27-9F78-8216-366A-F5C6A9C0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3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D5A21-A2BD-AFE8-3841-17D8167E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5E5F5-55C6-E9EE-4A2D-36954720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92867-8183-48F3-4F53-950D5047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6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B49E2-40C3-E047-61EA-227F28CE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5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751B3-418B-A10D-D676-1BD592D0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7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6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8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93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178</TotalTime>
  <Words>10</Words>
  <Application>Microsoft Office PowerPoint</Application>
  <PresentationFormat>Widescreen</PresentationFormat>
  <Paragraphs>4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0" baseType="lpstr">
      <vt:lpstr>Arial</vt:lpstr>
      <vt:lpstr>Corbel</vt:lpstr>
      <vt:lpstr>Seashells 16x9</vt:lpstr>
      <vt:lpstr>12 Factor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Picture with Caption Layout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Factor App</dc:title>
  <dc:creator>Subramanian Murugan</dc:creator>
  <cp:lastModifiedBy>Subramanian Murugan</cp:lastModifiedBy>
  <cp:revision>5</cp:revision>
  <dcterms:created xsi:type="dcterms:W3CDTF">2023-06-30T13:23:02Z</dcterms:created>
  <dcterms:modified xsi:type="dcterms:W3CDTF">2023-07-01T07:42:20Z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